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76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9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8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9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4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9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3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8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17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7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6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413F-40EC-7F4B-A396-5B9E8D6D1DB2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11138-D6F0-204E-89DA-4E4BBBD8E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6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0_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modernwebdevelopment_with_wordpress_in_the_clou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2_slide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15_az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8_slide_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06_slide_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5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9_slide_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07_slide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10_slide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08_slide_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6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11_slide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6" name="Picture 5" descr="20140513_wordpresssession_0009_slide_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2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12_slide_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10_slide_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13_slide_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11_slide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8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3_wordpresssession_0012_slide_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3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3_wordpresssession_0013_slide_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9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3_wordpresssession_0019_dev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1_slide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2_wordpresssession_0001_slide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6" name="Picture 5" descr="20140513_wordpresssession_0014_wordpr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3_wordpresssession_0016_slide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22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3_wordpresssession_0017_slide_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1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3_wordpresssession_0018_slide_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2_slide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15_az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6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3_slide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01_slide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6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4_slide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02_slide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0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5_slide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03_slide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6_slide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6" name="Picture 5" descr="20140513_wordpresssession_0004_slide_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9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1_slide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2_wordpresssession_0001_slide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6" name="Picture 5" descr="20140513_wordpresssession_0014_wordpr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95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40512_wordpresssession_0007_slide_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5" name="Picture 4" descr="20140513_wordpresssession_0005_slide_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1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0</Words>
  <Application>Microsoft Macintosh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Jesus H</dc:creator>
  <cp:lastModifiedBy>Jesus H</cp:lastModifiedBy>
  <cp:revision>2</cp:revision>
  <dcterms:created xsi:type="dcterms:W3CDTF">2014-05-12T17:40:24Z</dcterms:created>
  <dcterms:modified xsi:type="dcterms:W3CDTF">2014-05-13T13:40:12Z</dcterms:modified>
</cp:coreProperties>
</file>